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8"/>
  </p:notesMasterIdLst>
  <p:sldIdLst>
    <p:sldId id="256" r:id="rId2"/>
    <p:sldId id="261" r:id="rId3"/>
    <p:sldId id="272" r:id="rId4"/>
    <p:sldId id="273" r:id="rId5"/>
    <p:sldId id="274" r:id="rId6"/>
    <p:sldId id="27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791BE4-B552-4076-824D-785E05E8D933}" v="16" dt="2025-05-20T22:34:47.281"/>
    <p1510:client id="{882F3D2D-99A1-E5E7-9CD4-C2FCAD84C31D}" v="1" dt="2025-05-19T23:06:36.514"/>
    <p1510:client id="{AA3ECD69-A67D-4C84-BC22-2EBBA742214D}" v="15" dt="2025-05-19T19:09:47.12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Relationship Id="rId14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o Bove" userId="20d57cfb-836b-44bb-96e2-e6ea0c416980" providerId="ADAL" clId="{13791BE4-B552-4076-824D-785E05E8D933}"/>
    <pc:docChg chg="modSld">
      <pc:chgData name="Leonardo Bove" userId="20d57cfb-836b-44bb-96e2-e6ea0c416980" providerId="ADAL" clId="{13791BE4-B552-4076-824D-785E05E8D933}" dt="2025-05-20T22:34:47.281" v="68" actId="113"/>
      <pc:docMkLst>
        <pc:docMk/>
      </pc:docMkLst>
      <pc:sldChg chg="modSp mod">
        <pc:chgData name="Leonardo Bove" userId="20d57cfb-836b-44bb-96e2-e6ea0c416980" providerId="ADAL" clId="{13791BE4-B552-4076-824D-785E05E8D933}" dt="2025-05-20T04:33:33.692" v="0" actId="167"/>
        <pc:sldMkLst>
          <pc:docMk/>
          <pc:sldMk cId="1362589147" sldId="256"/>
        </pc:sldMkLst>
        <pc:picChg chg="ord">
          <ac:chgData name="Leonardo Bove" userId="20d57cfb-836b-44bb-96e2-e6ea0c416980" providerId="ADAL" clId="{13791BE4-B552-4076-824D-785E05E8D933}" dt="2025-05-20T04:33:33.692" v="0" actId="167"/>
          <ac:picMkLst>
            <pc:docMk/>
            <pc:sldMk cId="1362589147" sldId="256"/>
            <ac:picMk id="8" creationId="{228B0E12-1684-DE18-911E-F518A41C585B}"/>
          </ac:picMkLst>
        </pc:picChg>
      </pc:sldChg>
      <pc:sldChg chg="modSp mod">
        <pc:chgData name="Leonardo Bove" userId="20d57cfb-836b-44bb-96e2-e6ea0c416980" providerId="ADAL" clId="{13791BE4-B552-4076-824D-785E05E8D933}" dt="2025-05-20T22:34:47.281" v="68" actId="113"/>
        <pc:sldMkLst>
          <pc:docMk/>
          <pc:sldMk cId="33313840" sldId="261"/>
        </pc:sldMkLst>
        <pc:spChg chg="mod">
          <ac:chgData name="Leonardo Bove" userId="20d57cfb-836b-44bb-96e2-e6ea0c416980" providerId="ADAL" clId="{13791BE4-B552-4076-824D-785E05E8D933}" dt="2025-05-20T06:00:24.116" v="18" actId="20577"/>
          <ac:spMkLst>
            <pc:docMk/>
            <pc:sldMk cId="33313840" sldId="261"/>
            <ac:spMk id="2" creationId="{B58FC384-842D-754B-E2B1-24134879BAC5}"/>
          </ac:spMkLst>
        </pc:spChg>
        <pc:spChg chg="mod">
          <ac:chgData name="Leonardo Bove" userId="20d57cfb-836b-44bb-96e2-e6ea0c416980" providerId="ADAL" clId="{13791BE4-B552-4076-824D-785E05E8D933}" dt="2025-05-20T22:34:47.281" v="68" actId="113"/>
          <ac:spMkLst>
            <pc:docMk/>
            <pc:sldMk cId="33313840" sldId="261"/>
            <ac:spMk id="6" creationId="{1DFC2AE2-369A-6295-A0E4-0551C299A2AC}"/>
          </ac:spMkLst>
        </pc:spChg>
      </pc:sldChg>
      <pc:sldChg chg="modSp mod">
        <pc:chgData name="Leonardo Bove" userId="20d57cfb-836b-44bb-96e2-e6ea0c416980" providerId="ADAL" clId="{13791BE4-B552-4076-824D-785E05E8D933}" dt="2025-05-20T06:00:30.356" v="23" actId="20577"/>
        <pc:sldMkLst>
          <pc:docMk/>
          <pc:sldMk cId="2583933391" sldId="272"/>
        </pc:sldMkLst>
        <pc:spChg chg="mod">
          <ac:chgData name="Leonardo Bove" userId="20d57cfb-836b-44bb-96e2-e6ea0c416980" providerId="ADAL" clId="{13791BE4-B552-4076-824D-785E05E8D933}" dt="2025-05-20T06:00:30.356" v="23" actId="20577"/>
          <ac:spMkLst>
            <pc:docMk/>
            <pc:sldMk cId="2583933391" sldId="272"/>
            <ac:spMk id="2" creationId="{29FB906D-D173-5A53-A181-43C7DFEF2FAD}"/>
          </ac:spMkLst>
        </pc:spChg>
      </pc:sldChg>
      <pc:sldChg chg="addSp modSp mod">
        <pc:chgData name="Leonardo Bove" userId="20d57cfb-836b-44bb-96e2-e6ea0c416980" providerId="ADAL" clId="{13791BE4-B552-4076-824D-785E05E8D933}" dt="2025-05-20T22:33:12.748" v="61" actId="1076"/>
        <pc:sldMkLst>
          <pc:docMk/>
          <pc:sldMk cId="670162738" sldId="273"/>
        </pc:sldMkLst>
        <pc:spChg chg="mod">
          <ac:chgData name="Leonardo Bove" userId="20d57cfb-836b-44bb-96e2-e6ea0c416980" providerId="ADAL" clId="{13791BE4-B552-4076-824D-785E05E8D933}" dt="2025-05-20T06:00:34.824" v="28" actId="20577"/>
          <ac:spMkLst>
            <pc:docMk/>
            <pc:sldMk cId="670162738" sldId="273"/>
            <ac:spMk id="2" creationId="{D84776EC-049C-F09E-288E-AD4E09ED1E74}"/>
          </ac:spMkLst>
        </pc:spChg>
        <pc:picChg chg="add mod">
          <ac:chgData name="Leonardo Bove" userId="20d57cfb-836b-44bb-96e2-e6ea0c416980" providerId="ADAL" clId="{13791BE4-B552-4076-824D-785E05E8D933}" dt="2025-05-20T22:33:12.748" v="61" actId="1076"/>
          <ac:picMkLst>
            <pc:docMk/>
            <pc:sldMk cId="670162738" sldId="273"/>
            <ac:picMk id="7" creationId="{EC8C8221-4C6D-C8E6-DA2D-5CAD35CC1F47}"/>
          </ac:picMkLst>
        </pc:picChg>
      </pc:sldChg>
      <pc:sldChg chg="modSp mod">
        <pc:chgData name="Leonardo Bove" userId="20d57cfb-836b-44bb-96e2-e6ea0c416980" providerId="ADAL" clId="{13791BE4-B552-4076-824D-785E05E8D933}" dt="2025-05-20T06:00:38.763" v="33" actId="20577"/>
        <pc:sldMkLst>
          <pc:docMk/>
          <pc:sldMk cId="921004617" sldId="274"/>
        </pc:sldMkLst>
        <pc:spChg chg="mod">
          <ac:chgData name="Leonardo Bove" userId="20d57cfb-836b-44bb-96e2-e6ea0c416980" providerId="ADAL" clId="{13791BE4-B552-4076-824D-785E05E8D933}" dt="2025-05-20T06:00:38.763" v="33" actId="20577"/>
          <ac:spMkLst>
            <pc:docMk/>
            <pc:sldMk cId="921004617" sldId="274"/>
            <ac:spMk id="2" creationId="{31C64F99-727D-021C-2978-BD0D519EEC52}"/>
          </ac:spMkLst>
        </pc:spChg>
      </pc:sldChg>
    </pc:docChg>
  </pc:docChgLst>
  <pc:docChgLst>
    <pc:chgData name="Filippo Passarella" userId="72e3d766-641f-444a-85d5-d1e243e22699" providerId="ADAL" clId="{AA3ECD69-A67D-4C84-BC22-2EBBA742214D}"/>
    <pc:docChg chg="undo custSel addSld delSld modSld sldOrd">
      <pc:chgData name="Filippo Passarella" userId="72e3d766-641f-444a-85d5-d1e243e22699" providerId="ADAL" clId="{AA3ECD69-A67D-4C84-BC22-2EBBA742214D}" dt="2025-05-19T23:07:26.845" v="1168" actId="167"/>
      <pc:docMkLst>
        <pc:docMk/>
      </pc:docMkLst>
      <pc:sldChg chg="addSp delSp modSp mod">
        <pc:chgData name="Filippo Passarella" userId="72e3d766-641f-444a-85d5-d1e243e22699" providerId="ADAL" clId="{AA3ECD69-A67D-4C84-BC22-2EBBA742214D}" dt="2025-05-19T23:07:26.845" v="1168" actId="167"/>
        <pc:sldMkLst>
          <pc:docMk/>
          <pc:sldMk cId="1362589147" sldId="256"/>
        </pc:sldMkLst>
        <pc:spChg chg="add del mod ord">
          <ac:chgData name="Filippo Passarella" userId="72e3d766-641f-444a-85d5-d1e243e22699" providerId="ADAL" clId="{AA3ECD69-A67D-4C84-BC22-2EBBA742214D}" dt="2025-05-19T18:19:38.157" v="47" actId="167"/>
          <ac:spMkLst>
            <pc:docMk/>
            <pc:sldMk cId="1362589147" sldId="256"/>
            <ac:spMk id="10" creationId="{1F8F537D-564D-0F20-1812-2CDEC67E6E14}"/>
          </ac:spMkLst>
        </pc:spChg>
        <pc:picChg chg="add del mod ord modCrop">
          <ac:chgData name="Filippo Passarella" userId="72e3d766-641f-444a-85d5-d1e243e22699" providerId="ADAL" clId="{AA3ECD69-A67D-4C84-BC22-2EBBA742214D}" dt="2025-05-19T18:13:42.251" v="26" actId="478"/>
          <ac:picMkLst>
            <pc:docMk/>
            <pc:sldMk cId="1362589147" sldId="256"/>
            <ac:picMk id="3" creationId="{5FF4DB59-D30C-49A3-03ED-9A1F2410B517}"/>
          </ac:picMkLst>
        </pc:picChg>
        <pc:picChg chg="add del mod">
          <ac:chgData name="Filippo Passarella" userId="72e3d766-641f-444a-85d5-d1e243e22699" providerId="ADAL" clId="{AA3ECD69-A67D-4C84-BC22-2EBBA742214D}" dt="2025-05-19T18:10:06.303" v="6" actId="478"/>
          <ac:picMkLst>
            <pc:docMk/>
            <pc:sldMk cId="1362589147" sldId="256"/>
            <ac:picMk id="5" creationId="{F8EB8432-9E3D-4AA7-F437-B67158A2E0F6}"/>
          </ac:picMkLst>
        </pc:picChg>
        <pc:picChg chg="add del mod ord modCrop">
          <ac:chgData name="Filippo Passarella" userId="72e3d766-641f-444a-85d5-d1e243e22699" providerId="ADAL" clId="{AA3ECD69-A67D-4C84-BC22-2EBBA742214D}" dt="2025-05-19T18:17:53.878" v="35" actId="478"/>
          <ac:picMkLst>
            <pc:docMk/>
            <pc:sldMk cId="1362589147" sldId="256"/>
            <ac:picMk id="6" creationId="{9D173E36-C3AE-C5FD-ED40-D511BAACBF0D}"/>
          </ac:picMkLst>
        </pc:picChg>
        <pc:picChg chg="add mod ord">
          <ac:chgData name="Filippo Passarella" userId="72e3d766-641f-444a-85d5-d1e243e22699" providerId="ADAL" clId="{AA3ECD69-A67D-4C84-BC22-2EBBA742214D}" dt="2025-05-19T23:07:26.845" v="1168" actId="167"/>
          <ac:picMkLst>
            <pc:docMk/>
            <pc:sldMk cId="1362589147" sldId="256"/>
            <ac:picMk id="8" creationId="{228B0E12-1684-DE18-911E-F518A41C585B}"/>
          </ac:picMkLst>
        </pc:picChg>
      </pc:sldChg>
      <pc:sldChg chg="addSp delSp modSp mod">
        <pc:chgData name="Filippo Passarella" userId="72e3d766-641f-444a-85d5-d1e243e22699" providerId="ADAL" clId="{AA3ECD69-A67D-4C84-BC22-2EBBA742214D}" dt="2025-05-19T19:02:14.290" v="1142" actId="478"/>
        <pc:sldMkLst>
          <pc:docMk/>
          <pc:sldMk cId="33313840" sldId="261"/>
        </pc:sldMkLst>
        <pc:spChg chg="add mod">
          <ac:chgData name="Filippo Passarella" userId="72e3d766-641f-444a-85d5-d1e243e22699" providerId="ADAL" clId="{AA3ECD69-A67D-4C84-BC22-2EBBA742214D}" dt="2025-05-19T18:54:34.009" v="1126" actId="20577"/>
          <ac:spMkLst>
            <pc:docMk/>
            <pc:sldMk cId="33313840" sldId="261"/>
            <ac:spMk id="6" creationId="{1DFC2AE2-369A-6295-A0E4-0551C299A2AC}"/>
          </ac:spMkLst>
        </pc:spChg>
        <pc:picChg chg="add del mod">
          <ac:chgData name="Filippo Passarella" userId="72e3d766-641f-444a-85d5-d1e243e22699" providerId="ADAL" clId="{AA3ECD69-A67D-4C84-BC22-2EBBA742214D}" dt="2025-05-19T19:02:14.290" v="1142" actId="478"/>
          <ac:picMkLst>
            <pc:docMk/>
            <pc:sldMk cId="33313840" sldId="261"/>
            <ac:picMk id="11" creationId="{F50EE721-F511-F600-2A3A-A6ADC6893AAA}"/>
          </ac:picMkLst>
        </pc:picChg>
        <pc:picChg chg="add del mod">
          <ac:chgData name="Filippo Passarella" userId="72e3d766-641f-444a-85d5-d1e243e22699" providerId="ADAL" clId="{AA3ECD69-A67D-4C84-BC22-2EBBA742214D}" dt="2025-05-19T19:01:37.199" v="1135" actId="478"/>
          <ac:picMkLst>
            <pc:docMk/>
            <pc:sldMk cId="33313840" sldId="261"/>
            <ac:picMk id="1026" creationId="{861843E6-2C58-D7BA-CB47-F665BC61EFD9}"/>
          </ac:picMkLst>
        </pc:picChg>
      </pc:sldChg>
      <pc:sldChg chg="addSp delSp modSp mod">
        <pc:chgData name="Filippo Passarella" userId="72e3d766-641f-444a-85d5-d1e243e22699" providerId="ADAL" clId="{AA3ECD69-A67D-4C84-BC22-2EBBA742214D}" dt="2025-05-19T18:19:52.571" v="50" actId="167"/>
        <pc:sldMkLst>
          <pc:docMk/>
          <pc:sldMk cId="968848650" sldId="271"/>
        </pc:sldMkLst>
        <pc:spChg chg="ord">
          <ac:chgData name="Filippo Passarella" userId="72e3d766-641f-444a-85d5-d1e243e22699" providerId="ADAL" clId="{AA3ECD69-A67D-4C84-BC22-2EBBA742214D}" dt="2025-05-19T18:19:30.537" v="45" actId="167"/>
          <ac:spMkLst>
            <pc:docMk/>
            <pc:sldMk cId="968848650" sldId="271"/>
            <ac:spMk id="10" creationId="{574AAC01-BA19-0764-A570-888DED928A6A}"/>
          </ac:spMkLst>
        </pc:spChg>
        <pc:picChg chg="add mod ord">
          <ac:chgData name="Filippo Passarella" userId="72e3d766-641f-444a-85d5-d1e243e22699" providerId="ADAL" clId="{AA3ECD69-A67D-4C84-BC22-2EBBA742214D}" dt="2025-05-19T18:19:52.571" v="50" actId="167"/>
          <ac:picMkLst>
            <pc:docMk/>
            <pc:sldMk cId="968848650" sldId="271"/>
            <ac:picMk id="2" creationId="{F324B796-9A92-53F7-EAFF-1003A291DD39}"/>
          </ac:picMkLst>
        </pc:picChg>
        <pc:picChg chg="del">
          <ac:chgData name="Filippo Passarella" userId="72e3d766-641f-444a-85d5-d1e243e22699" providerId="ADAL" clId="{AA3ECD69-A67D-4C84-BC22-2EBBA742214D}" dt="2025-05-19T18:19:32.265" v="46" actId="478"/>
          <ac:picMkLst>
            <pc:docMk/>
            <pc:sldMk cId="968848650" sldId="271"/>
            <ac:picMk id="5" creationId="{E5A52E42-86AF-FC61-9F47-93C93EE47520}"/>
          </ac:picMkLst>
        </pc:picChg>
      </pc:sldChg>
      <pc:sldChg chg="modSp mod">
        <pc:chgData name="Filippo Passarella" userId="72e3d766-641f-444a-85d5-d1e243e22699" providerId="ADAL" clId="{AA3ECD69-A67D-4C84-BC22-2EBBA742214D}" dt="2025-05-19T19:02:39.707" v="1145" actId="1076"/>
        <pc:sldMkLst>
          <pc:docMk/>
          <pc:sldMk cId="2583933391" sldId="272"/>
        </pc:sldMkLst>
        <pc:picChg chg="mod">
          <ac:chgData name="Filippo Passarella" userId="72e3d766-641f-444a-85d5-d1e243e22699" providerId="ADAL" clId="{AA3ECD69-A67D-4C84-BC22-2EBBA742214D}" dt="2025-05-19T19:02:33.731" v="1144" actId="14100"/>
          <ac:picMkLst>
            <pc:docMk/>
            <pc:sldMk cId="2583933391" sldId="272"/>
            <ac:picMk id="7" creationId="{9E03A22A-F269-E64D-4566-E44D777DE22E}"/>
          </ac:picMkLst>
        </pc:picChg>
        <pc:picChg chg="mod">
          <ac:chgData name="Filippo Passarella" userId="72e3d766-641f-444a-85d5-d1e243e22699" providerId="ADAL" clId="{AA3ECD69-A67D-4C84-BC22-2EBBA742214D}" dt="2025-05-19T19:02:39.707" v="1145" actId="1076"/>
          <ac:picMkLst>
            <pc:docMk/>
            <pc:sldMk cId="2583933391" sldId="272"/>
            <ac:picMk id="13" creationId="{609E6D4B-1FE5-595D-531A-39E9689A7EC0}"/>
          </ac:picMkLst>
        </pc:picChg>
        <pc:cxnChg chg="mod">
          <ac:chgData name="Filippo Passarella" userId="72e3d766-641f-444a-85d5-d1e243e22699" providerId="ADAL" clId="{AA3ECD69-A67D-4C84-BC22-2EBBA742214D}" dt="2025-05-19T19:02:39.707" v="1145" actId="1076"/>
          <ac:cxnSpMkLst>
            <pc:docMk/>
            <pc:sldMk cId="2583933391" sldId="272"/>
            <ac:cxnSpMk id="15" creationId="{CCAB50E6-1A0B-BB1F-803D-FB712FE841A9}"/>
          </ac:cxnSpMkLst>
        </pc:cxnChg>
      </pc:sldChg>
      <pc:sldChg chg="addSp modSp add mod modAnim">
        <pc:chgData name="Filippo Passarella" userId="72e3d766-641f-444a-85d5-d1e243e22699" providerId="ADAL" clId="{AA3ECD69-A67D-4C84-BC22-2EBBA742214D}" dt="2025-05-19T19:10:07.292" v="1167" actId="1076"/>
        <pc:sldMkLst>
          <pc:docMk/>
          <pc:sldMk cId="921004617" sldId="274"/>
        </pc:sldMkLst>
        <pc:spChg chg="mod">
          <ac:chgData name="Filippo Passarella" userId="72e3d766-641f-444a-85d5-d1e243e22699" providerId="ADAL" clId="{AA3ECD69-A67D-4C84-BC22-2EBBA742214D}" dt="2025-05-19T19:08:29.246" v="1164" actId="20577"/>
          <ac:spMkLst>
            <pc:docMk/>
            <pc:sldMk cId="921004617" sldId="274"/>
            <ac:spMk id="10" creationId="{0438AAD9-6877-EDA1-1DFF-8103EF5EF0EF}"/>
          </ac:spMkLst>
        </pc:spChg>
        <pc:picChg chg="add mod">
          <ac:chgData name="Filippo Passarella" userId="72e3d766-641f-444a-85d5-d1e243e22699" providerId="ADAL" clId="{AA3ECD69-A67D-4C84-BC22-2EBBA742214D}" dt="2025-05-19T19:10:07.292" v="1167" actId="1076"/>
          <ac:picMkLst>
            <pc:docMk/>
            <pc:sldMk cId="921004617" sldId="274"/>
            <ac:picMk id="6" creationId="{7C0176D0-E4D1-CF0C-19A6-141EA394DECC}"/>
          </ac:picMkLst>
        </pc:picChg>
      </pc:sldChg>
      <pc:sldChg chg="new del ord">
        <pc:chgData name="Filippo Passarella" userId="72e3d766-641f-444a-85d5-d1e243e22699" providerId="ADAL" clId="{AA3ECD69-A67D-4C84-BC22-2EBBA742214D}" dt="2025-05-19T19:08:07.104" v="1149" actId="2696"/>
        <pc:sldMkLst>
          <pc:docMk/>
          <pc:sldMk cId="2729137644" sldId="274"/>
        </pc:sldMkLst>
      </pc:sldChg>
    </pc:docChg>
  </pc:docChgLst>
  <pc:docChgLst>
    <pc:chgData name="Filippo Passarella" userId="72e3d766-641f-444a-85d5-d1e243e22699" providerId="ADAL" clId="{2322D6F2-FECF-40A4-AE6C-EA4E1CC3A66E}"/>
    <pc:docChg chg="undo custSel addSld delSld modSld">
      <pc:chgData name="Filippo Passarella" userId="72e3d766-641f-444a-85d5-d1e243e22699" providerId="ADAL" clId="{2322D6F2-FECF-40A4-AE6C-EA4E1CC3A66E}" dt="2025-05-19T16:47:55.367" v="524" actId="1076"/>
      <pc:docMkLst>
        <pc:docMk/>
      </pc:docMkLst>
      <pc:sldChg chg="modSp mod">
        <pc:chgData name="Filippo Passarella" userId="72e3d766-641f-444a-85d5-d1e243e22699" providerId="ADAL" clId="{2322D6F2-FECF-40A4-AE6C-EA4E1CC3A66E}" dt="2025-05-19T16:41:38.542" v="338" actId="2711"/>
        <pc:sldMkLst>
          <pc:docMk/>
          <pc:sldMk cId="1362589147" sldId="256"/>
        </pc:sldMkLst>
        <pc:spChg chg="mod">
          <ac:chgData name="Filippo Passarella" userId="72e3d766-641f-444a-85d5-d1e243e22699" providerId="ADAL" clId="{2322D6F2-FECF-40A4-AE6C-EA4E1CC3A66E}" dt="2025-05-19T16:41:19.357" v="335" actId="2711"/>
          <ac:spMkLst>
            <pc:docMk/>
            <pc:sldMk cId="1362589147" sldId="256"/>
            <ac:spMk id="12" creationId="{A4352756-BBD4-6147-83A7-3F9AB9029C56}"/>
          </ac:spMkLst>
        </pc:spChg>
        <pc:spChg chg="mod">
          <ac:chgData name="Filippo Passarella" userId="72e3d766-641f-444a-85d5-d1e243e22699" providerId="ADAL" clId="{2322D6F2-FECF-40A4-AE6C-EA4E1CC3A66E}" dt="2025-05-19T16:41:38.542" v="338" actId="2711"/>
          <ac:spMkLst>
            <pc:docMk/>
            <pc:sldMk cId="1362589147" sldId="256"/>
            <ac:spMk id="15" creationId="{2A900DEC-8587-53B4-B0FE-B4C973D95B34}"/>
          </ac:spMkLst>
        </pc:spChg>
      </pc:sldChg>
      <pc:sldChg chg="delSp modSp mod">
        <pc:chgData name="Filippo Passarella" userId="72e3d766-641f-444a-85d5-d1e243e22699" providerId="ADAL" clId="{2322D6F2-FECF-40A4-AE6C-EA4E1CC3A66E}" dt="2025-05-19T16:45:15.355" v="504" actId="2711"/>
        <pc:sldMkLst>
          <pc:docMk/>
          <pc:sldMk cId="33313840" sldId="261"/>
        </pc:sldMkLst>
        <pc:spChg chg="mod">
          <ac:chgData name="Filippo Passarella" userId="72e3d766-641f-444a-85d5-d1e243e22699" providerId="ADAL" clId="{2322D6F2-FECF-40A4-AE6C-EA4E1CC3A66E}" dt="2025-05-19T16:44:00.812" v="391" actId="6549"/>
          <ac:spMkLst>
            <pc:docMk/>
            <pc:sldMk cId="33313840" sldId="261"/>
            <ac:spMk id="2" creationId="{B58FC384-842D-754B-E2B1-24134879BAC5}"/>
          </ac:spMkLst>
        </pc:spChg>
        <pc:spChg chg="mod">
          <ac:chgData name="Filippo Passarella" userId="72e3d766-641f-444a-85d5-d1e243e22699" providerId="ADAL" clId="{2322D6F2-FECF-40A4-AE6C-EA4E1CC3A66E}" dt="2025-05-19T16:45:15.355" v="504" actId="2711"/>
          <ac:spMkLst>
            <pc:docMk/>
            <pc:sldMk cId="33313840" sldId="261"/>
            <ac:spMk id="3" creationId="{26FF8F6F-B1E1-602A-D907-59F1C5D8BB0E}"/>
          </ac:spMkLst>
        </pc:spChg>
        <pc:spChg chg="mod">
          <ac:chgData name="Filippo Passarella" userId="72e3d766-641f-444a-85d5-d1e243e22699" providerId="ADAL" clId="{2322D6F2-FECF-40A4-AE6C-EA4E1CC3A66E}" dt="2025-05-19T16:42:24.439" v="348" actId="2711"/>
          <ac:spMkLst>
            <pc:docMk/>
            <pc:sldMk cId="33313840" sldId="261"/>
            <ac:spMk id="10" creationId="{43ABF6C3-13F3-1C3B-1F62-E31883B1F59B}"/>
          </ac:spMkLst>
        </pc:spChg>
        <pc:spChg chg="del mod">
          <ac:chgData name="Filippo Passarella" userId="72e3d766-641f-444a-85d5-d1e243e22699" providerId="ADAL" clId="{2322D6F2-FECF-40A4-AE6C-EA4E1CC3A66E}" dt="2025-05-19T16:41:51.081" v="341"/>
          <ac:spMkLst>
            <pc:docMk/>
            <pc:sldMk cId="33313840" sldId="261"/>
            <ac:spMk id="11" creationId="{1E7C2383-FB37-0BEB-F93F-B6AE5365711A}"/>
          </ac:spMkLst>
        </pc:spChg>
      </pc:sldChg>
      <pc:sldChg chg="addSp delSp modSp mod">
        <pc:chgData name="Filippo Passarella" userId="72e3d766-641f-444a-85d5-d1e243e22699" providerId="ADAL" clId="{2322D6F2-FECF-40A4-AE6C-EA4E1CC3A66E}" dt="2025-05-19T16:45:59.011" v="506" actId="478"/>
        <pc:sldMkLst>
          <pc:docMk/>
          <pc:sldMk cId="968848650" sldId="271"/>
        </pc:sldMkLst>
        <pc:spChg chg="add del">
          <ac:chgData name="Filippo Passarella" userId="72e3d766-641f-444a-85d5-d1e243e22699" providerId="ADAL" clId="{2322D6F2-FECF-40A4-AE6C-EA4E1CC3A66E}" dt="2025-05-19T16:45:59.011" v="506" actId="478"/>
          <ac:spMkLst>
            <pc:docMk/>
            <pc:sldMk cId="968848650" sldId="271"/>
            <ac:spMk id="10" creationId="{574AAC01-BA19-0764-A570-888DED928A6A}"/>
          </ac:spMkLst>
        </pc:spChg>
        <pc:spChg chg="mod">
          <ac:chgData name="Filippo Passarella" userId="72e3d766-641f-444a-85d5-d1e243e22699" providerId="ADAL" clId="{2322D6F2-FECF-40A4-AE6C-EA4E1CC3A66E}" dt="2025-05-19T16:43:12.188" v="352" actId="2711"/>
          <ac:spMkLst>
            <pc:docMk/>
            <pc:sldMk cId="968848650" sldId="271"/>
            <ac:spMk id="12" creationId="{F0D90359-E29C-D59C-5468-8D75DF7D739B}"/>
          </ac:spMkLst>
        </pc:spChg>
        <pc:spChg chg="mod">
          <ac:chgData name="Filippo Passarella" userId="72e3d766-641f-444a-85d5-d1e243e22699" providerId="ADAL" clId="{2322D6F2-FECF-40A4-AE6C-EA4E1CC3A66E}" dt="2025-05-19T16:43:23.992" v="353" actId="2711"/>
          <ac:spMkLst>
            <pc:docMk/>
            <pc:sldMk cId="968848650" sldId="271"/>
            <ac:spMk id="15" creationId="{6532178B-047D-17DE-9F3D-4DF12567F05D}"/>
          </ac:spMkLst>
        </pc:spChg>
      </pc:sldChg>
      <pc:sldChg chg="addSp delSp modSp add mod">
        <pc:chgData name="Filippo Passarella" userId="72e3d766-641f-444a-85d5-d1e243e22699" providerId="ADAL" clId="{2322D6F2-FECF-40A4-AE6C-EA4E1CC3A66E}" dt="2025-05-19T16:47:55.367" v="524" actId="1076"/>
        <pc:sldMkLst>
          <pc:docMk/>
          <pc:sldMk cId="2583933391" sldId="272"/>
        </pc:sldMkLst>
        <pc:spChg chg="mod">
          <ac:chgData name="Filippo Passarella" userId="72e3d766-641f-444a-85d5-d1e243e22699" providerId="ADAL" clId="{2322D6F2-FECF-40A4-AE6C-EA4E1CC3A66E}" dt="2025-05-19T16:45:06.420" v="503" actId="20577"/>
          <ac:spMkLst>
            <pc:docMk/>
            <pc:sldMk cId="2583933391" sldId="272"/>
            <ac:spMk id="2" creationId="{29FB906D-D173-5A53-A181-43C7DFEF2FAD}"/>
          </ac:spMkLst>
        </pc:spChg>
        <pc:spChg chg="mod">
          <ac:chgData name="Filippo Passarella" userId="72e3d766-641f-444a-85d5-d1e243e22699" providerId="ADAL" clId="{2322D6F2-FECF-40A4-AE6C-EA4E1CC3A66E}" dt="2025-05-19T16:44:58.453" v="445" actId="2711"/>
          <ac:spMkLst>
            <pc:docMk/>
            <pc:sldMk cId="2583933391" sldId="272"/>
            <ac:spMk id="3" creationId="{CC5ED9A7-E589-73E4-ABDE-A2B64661910E}"/>
          </ac:spMkLst>
        </pc:spChg>
        <pc:spChg chg="mod">
          <ac:chgData name="Filippo Passarella" userId="72e3d766-641f-444a-85d5-d1e243e22699" providerId="ADAL" clId="{2322D6F2-FECF-40A4-AE6C-EA4E1CC3A66E}" dt="2025-05-19T16:42:47.819" v="350" actId="2711"/>
          <ac:spMkLst>
            <pc:docMk/>
            <pc:sldMk cId="2583933391" sldId="272"/>
            <ac:spMk id="10" creationId="{4C148896-A07A-AE08-A141-5F3C86FDF5BB}"/>
          </ac:spMkLst>
        </pc:spChg>
        <pc:spChg chg="del mod">
          <ac:chgData name="Filippo Passarella" userId="72e3d766-641f-444a-85d5-d1e243e22699" providerId="ADAL" clId="{2322D6F2-FECF-40A4-AE6C-EA4E1CC3A66E}" dt="2025-05-19T16:42:01.008" v="344"/>
          <ac:spMkLst>
            <pc:docMk/>
            <pc:sldMk cId="2583933391" sldId="272"/>
            <ac:spMk id="11" creationId="{648AFAA7-99F4-EDDA-B126-914CAA995271}"/>
          </ac:spMkLst>
        </pc:spChg>
        <pc:picChg chg="add mod">
          <ac:chgData name="Filippo Passarella" userId="72e3d766-641f-444a-85d5-d1e243e22699" providerId="ADAL" clId="{2322D6F2-FECF-40A4-AE6C-EA4E1CC3A66E}" dt="2025-05-19T16:47:02.469" v="516" actId="1076"/>
          <ac:picMkLst>
            <pc:docMk/>
            <pc:sldMk cId="2583933391" sldId="272"/>
            <ac:picMk id="7" creationId="{9E03A22A-F269-E64D-4566-E44D777DE22E}"/>
          </ac:picMkLst>
        </pc:picChg>
        <pc:picChg chg="add mod">
          <ac:chgData name="Filippo Passarella" userId="72e3d766-641f-444a-85d5-d1e243e22699" providerId="ADAL" clId="{2322D6F2-FECF-40A4-AE6C-EA4E1CC3A66E}" dt="2025-05-19T16:47:55.367" v="524" actId="1076"/>
          <ac:picMkLst>
            <pc:docMk/>
            <pc:sldMk cId="2583933391" sldId="272"/>
            <ac:picMk id="13" creationId="{609E6D4B-1FE5-595D-531A-39E9689A7EC0}"/>
          </ac:picMkLst>
        </pc:picChg>
        <pc:cxnChg chg="add mod">
          <ac:chgData name="Filippo Passarella" userId="72e3d766-641f-444a-85d5-d1e243e22699" providerId="ADAL" clId="{2322D6F2-FECF-40A4-AE6C-EA4E1CC3A66E}" dt="2025-05-19T16:47:55.367" v="524" actId="1076"/>
          <ac:cxnSpMkLst>
            <pc:docMk/>
            <pc:sldMk cId="2583933391" sldId="272"/>
            <ac:cxnSpMk id="15" creationId="{CCAB50E6-1A0B-BB1F-803D-FB712FE841A9}"/>
          </ac:cxnSpMkLst>
        </pc:cxnChg>
      </pc:sldChg>
      <pc:sldChg chg="delSp modSp add mod">
        <pc:chgData name="Filippo Passarella" userId="72e3d766-641f-444a-85d5-d1e243e22699" providerId="ADAL" clId="{2322D6F2-FECF-40A4-AE6C-EA4E1CC3A66E}" dt="2025-05-19T16:44:45.688" v="444" actId="20577"/>
        <pc:sldMkLst>
          <pc:docMk/>
          <pc:sldMk cId="670162738" sldId="273"/>
        </pc:sldMkLst>
        <pc:spChg chg="mod">
          <ac:chgData name="Filippo Passarella" userId="72e3d766-641f-444a-85d5-d1e243e22699" providerId="ADAL" clId="{2322D6F2-FECF-40A4-AE6C-EA4E1CC3A66E}" dt="2025-05-19T16:44:45.688" v="444" actId="20577"/>
          <ac:spMkLst>
            <pc:docMk/>
            <pc:sldMk cId="670162738" sldId="273"/>
            <ac:spMk id="2" creationId="{D84776EC-049C-F09E-288E-AD4E09ED1E74}"/>
          </ac:spMkLst>
        </pc:spChg>
        <pc:spChg chg="mod">
          <ac:chgData name="Filippo Passarella" userId="72e3d766-641f-444a-85d5-d1e243e22699" providerId="ADAL" clId="{2322D6F2-FECF-40A4-AE6C-EA4E1CC3A66E}" dt="2025-05-19T16:44:37.160" v="394" actId="2711"/>
          <ac:spMkLst>
            <pc:docMk/>
            <pc:sldMk cId="670162738" sldId="273"/>
            <ac:spMk id="3" creationId="{82892E23-6D7E-4F4C-2673-9930443E3160}"/>
          </ac:spMkLst>
        </pc:spChg>
        <pc:spChg chg="mod">
          <ac:chgData name="Filippo Passarella" userId="72e3d766-641f-444a-85d5-d1e243e22699" providerId="ADAL" clId="{2322D6F2-FECF-40A4-AE6C-EA4E1CC3A66E}" dt="2025-05-19T16:42:59.482" v="351" actId="2711"/>
          <ac:spMkLst>
            <pc:docMk/>
            <pc:sldMk cId="670162738" sldId="273"/>
            <ac:spMk id="10" creationId="{D87871A5-3648-4394-F8D9-2B0FA87112CF}"/>
          </ac:spMkLst>
        </pc:spChg>
        <pc:spChg chg="del mod">
          <ac:chgData name="Filippo Passarella" userId="72e3d766-641f-444a-85d5-d1e243e22699" providerId="ADAL" clId="{2322D6F2-FECF-40A4-AE6C-EA4E1CC3A66E}" dt="2025-05-19T16:42:04.314" v="347"/>
          <ac:spMkLst>
            <pc:docMk/>
            <pc:sldMk cId="670162738" sldId="273"/>
            <ac:spMk id="11" creationId="{A8C36771-AD6E-7EE3-5ABB-7FA2AF6A76C5}"/>
          </ac:spMkLst>
        </pc:spChg>
      </pc:sldChg>
      <pc:sldChg chg="delSp del mod">
        <pc:chgData name="Filippo Passarella" userId="72e3d766-641f-444a-85d5-d1e243e22699" providerId="ADAL" clId="{2322D6F2-FECF-40A4-AE6C-EA4E1CC3A66E}" dt="2025-05-19T16:26:09.097" v="248" actId="2696"/>
        <pc:sldMkLst>
          <pc:docMk/>
          <pc:sldMk cId="3220811394" sldId="276"/>
        </pc:sldMkLst>
        <pc:spChg chg="del">
          <ac:chgData name="Filippo Passarella" userId="72e3d766-641f-444a-85d5-d1e243e22699" providerId="ADAL" clId="{2322D6F2-FECF-40A4-AE6C-EA4E1CC3A66E}" dt="2025-05-19T16:24:22.275" v="77" actId="478"/>
          <ac:spMkLst>
            <pc:docMk/>
            <pc:sldMk cId="3220811394" sldId="276"/>
            <ac:spMk id="6" creationId="{CCFE1894-CEBD-F801-50C0-FE879A1C6EA2}"/>
          </ac:spMkLst>
        </pc:spChg>
        <pc:spChg chg="del">
          <ac:chgData name="Filippo Passarella" userId="72e3d766-641f-444a-85d5-d1e243e22699" providerId="ADAL" clId="{2322D6F2-FECF-40A4-AE6C-EA4E1CC3A66E}" dt="2025-05-19T16:24:27.906" v="80" actId="478"/>
          <ac:spMkLst>
            <pc:docMk/>
            <pc:sldMk cId="3220811394" sldId="276"/>
            <ac:spMk id="17" creationId="{9F52E4FB-EA66-5D3C-E538-A59409CF48CB}"/>
          </ac:spMkLst>
        </pc:spChg>
        <pc:spChg chg="del">
          <ac:chgData name="Filippo Passarella" userId="72e3d766-641f-444a-85d5-d1e243e22699" providerId="ADAL" clId="{2322D6F2-FECF-40A4-AE6C-EA4E1CC3A66E}" dt="2025-05-19T16:24:22.275" v="77" actId="478"/>
          <ac:spMkLst>
            <pc:docMk/>
            <pc:sldMk cId="3220811394" sldId="276"/>
            <ac:spMk id="18" creationId="{6EA73F08-4EDA-227D-6F31-9137A29692E1}"/>
          </ac:spMkLst>
        </pc:spChg>
        <pc:spChg chg="del">
          <ac:chgData name="Filippo Passarella" userId="72e3d766-641f-444a-85d5-d1e243e22699" providerId="ADAL" clId="{2322D6F2-FECF-40A4-AE6C-EA4E1CC3A66E}" dt="2025-05-19T16:24:37.391" v="84" actId="478"/>
          <ac:spMkLst>
            <pc:docMk/>
            <pc:sldMk cId="3220811394" sldId="276"/>
            <ac:spMk id="23" creationId="{7E229E02-9BCB-1BA6-2E8D-54E5146A4810}"/>
          </ac:spMkLst>
        </pc:spChg>
        <pc:spChg chg="del">
          <ac:chgData name="Filippo Passarella" userId="72e3d766-641f-444a-85d5-d1e243e22699" providerId="ADAL" clId="{2322D6F2-FECF-40A4-AE6C-EA4E1CC3A66E}" dt="2025-05-19T16:24:22.275" v="77" actId="478"/>
          <ac:spMkLst>
            <pc:docMk/>
            <pc:sldMk cId="3220811394" sldId="276"/>
            <ac:spMk id="24" creationId="{AFC91A14-5468-8409-2B1B-1DAD26A65467}"/>
          </ac:spMkLst>
        </pc:spChg>
        <pc:graphicFrameChg chg="del">
          <ac:chgData name="Filippo Passarella" userId="72e3d766-641f-444a-85d5-d1e243e22699" providerId="ADAL" clId="{2322D6F2-FECF-40A4-AE6C-EA4E1CC3A66E}" dt="2025-05-19T16:24:25.749" v="79" actId="478"/>
          <ac:graphicFrameMkLst>
            <pc:docMk/>
            <pc:sldMk cId="3220811394" sldId="276"/>
            <ac:graphicFrameMk id="14" creationId="{EDD820A0-6CB1-525A-8D27-BC3E53033755}"/>
          </ac:graphicFrameMkLst>
        </pc:graphicFrameChg>
        <pc:picChg chg="del">
          <ac:chgData name="Filippo Passarella" userId="72e3d766-641f-444a-85d5-d1e243e22699" providerId="ADAL" clId="{2322D6F2-FECF-40A4-AE6C-EA4E1CC3A66E}" dt="2025-05-19T16:24:23.941" v="78" actId="478"/>
          <ac:picMkLst>
            <pc:docMk/>
            <pc:sldMk cId="3220811394" sldId="276"/>
            <ac:picMk id="12" creationId="{80C7EC3E-9D04-5B6A-F1CD-6C03D720E601}"/>
          </ac:picMkLst>
        </pc:picChg>
        <pc:picChg chg="del">
          <ac:chgData name="Filippo Passarella" userId="72e3d766-641f-444a-85d5-d1e243e22699" providerId="ADAL" clId="{2322D6F2-FECF-40A4-AE6C-EA4E1CC3A66E}" dt="2025-05-19T16:24:33.470" v="82" actId="478"/>
          <ac:picMkLst>
            <pc:docMk/>
            <pc:sldMk cId="3220811394" sldId="276"/>
            <ac:picMk id="13" creationId="{EC27C8F9-F625-D8EF-239E-E40DEB51BE76}"/>
          </ac:picMkLst>
        </pc:picChg>
        <pc:picChg chg="del">
          <ac:chgData name="Filippo Passarella" userId="72e3d766-641f-444a-85d5-d1e243e22699" providerId="ADAL" clId="{2322D6F2-FECF-40A4-AE6C-EA4E1CC3A66E}" dt="2025-05-19T16:24:35.290" v="83" actId="478"/>
          <ac:picMkLst>
            <pc:docMk/>
            <pc:sldMk cId="3220811394" sldId="276"/>
            <ac:picMk id="19" creationId="{92F372F3-403F-40E6-779E-A079D19C73C0}"/>
          </ac:picMkLst>
        </pc:picChg>
        <pc:picChg chg="del">
          <ac:chgData name="Filippo Passarella" userId="72e3d766-641f-444a-85d5-d1e243e22699" providerId="ADAL" clId="{2322D6F2-FECF-40A4-AE6C-EA4E1CC3A66E}" dt="2025-05-19T16:24:32.081" v="81" actId="478"/>
          <ac:picMkLst>
            <pc:docMk/>
            <pc:sldMk cId="3220811394" sldId="276"/>
            <ac:picMk id="22" creationId="{918E6202-A6A3-F482-4057-01913A885E7A}"/>
          </ac:picMkLst>
        </pc:picChg>
      </pc:sldChg>
      <pc:sldChg chg="del">
        <pc:chgData name="Filippo Passarella" userId="72e3d766-641f-444a-85d5-d1e243e22699" providerId="ADAL" clId="{2322D6F2-FECF-40A4-AE6C-EA4E1CC3A66E}" dt="2025-05-19T16:26:03.251" v="247" actId="2696"/>
        <pc:sldMkLst>
          <pc:docMk/>
          <pc:sldMk cId="3481515111" sldId="277"/>
        </pc:sldMkLst>
      </pc:sldChg>
    </pc:docChg>
  </pc:docChgLst>
  <pc:docChgLst>
    <pc:chgData name="Leonardo Bove" userId="S::l.bove3@studenti.unipi.it::20d57cfb-836b-44bb-96e2-e6ea0c416980" providerId="AD" clId="Web-{882F3D2D-99A1-E5E7-9CD4-C2FCAD84C31D}"/>
    <pc:docChg chg="modSld">
      <pc:chgData name="Leonardo Bove" userId="S::l.bove3@studenti.unipi.it::20d57cfb-836b-44bb-96e2-e6ea0c416980" providerId="AD" clId="Web-{882F3D2D-99A1-E5E7-9CD4-C2FCAD84C31D}" dt="2025-05-19T23:06:36.514" v="0" actId="1076"/>
      <pc:docMkLst>
        <pc:docMk/>
      </pc:docMkLst>
      <pc:sldChg chg="modSp">
        <pc:chgData name="Leonardo Bove" userId="S::l.bove3@studenti.unipi.it::20d57cfb-836b-44bb-96e2-e6ea0c416980" providerId="AD" clId="Web-{882F3D2D-99A1-E5E7-9CD4-C2FCAD84C31D}" dt="2025-05-19T23:06:36.514" v="0" actId="1076"/>
        <pc:sldMkLst>
          <pc:docMk/>
          <pc:sldMk cId="1362589147" sldId="256"/>
        </pc:sldMkLst>
        <pc:picChg chg="mod">
          <ac:chgData name="Leonardo Bove" userId="S::l.bove3@studenti.unipi.it::20d57cfb-836b-44bb-96e2-e6ea0c416980" providerId="AD" clId="Web-{882F3D2D-99A1-E5E7-9CD4-C2FCAD84C31D}" dt="2025-05-19T23:06:36.514" v="0" actId="1076"/>
          <ac:picMkLst>
            <pc:docMk/>
            <pc:sldMk cId="1362589147" sldId="256"/>
            <ac:picMk id="8" creationId="{228B0E12-1684-DE18-911E-F518A41C585B}"/>
          </ac:picMkLst>
        </pc:picChg>
      </pc:sldChg>
    </pc:docChg>
  </pc:docChgLst>
</pc:chgInfo>
</file>

<file path=ppt/media/image1.png>
</file>

<file path=ppt/media/image2.gif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0F1B11-5D8E-4710-A128-3084BB43E596}" type="datetimeFigureOut">
              <a:rPr lang="en-GB" smtClean="0"/>
              <a:t>20/05/2025</a:t>
            </a:fld>
            <a:endParaRPr lang="en-GB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  <a:endParaRPr lang="en-GB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A118F76-328B-4091-91F5-B1927F6C0E0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658209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3CF612C-7177-44DC-945A-3DD37EF1C35C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6227583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34294C-AB6D-4E77-88F6-DF6FF238B1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C33BC63-5C15-4A2B-CA12-1876EE93C34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788F170-E19B-2115-85A5-C957E019220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1E44B-6417-D823-577A-98037D42141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3CF612C-7177-44DC-945A-3DD37EF1C35C}" type="slidenum">
              <a:rPr kumimoji="0" lang="it-IT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Aptos" panose="0211000402020202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it-IT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4845477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BDBDD-F655-1CCE-7AA8-87B4B3DA25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B18FC82-088B-6D98-EDF0-EAFCFC27346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62E71-4549-1B7E-3C51-387B6E5634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FAC3B1-2240-E447-29D9-EC5BC92B38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E4296C-3555-B466-1707-CCAA51A38B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056271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6D1736-94E0-034B-8455-BED3BDAB6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DA5EF8-8728-FE15-6C7D-BF77248944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7348FE-9D05-FE9C-68A0-65C0ED478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F4E3B6-1E75-CAE5-8336-841CD868B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2D18FE-2556-A284-75B0-6D4F18E1D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879927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FE129BA-89C5-E73A-7E26-0A06823D7E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447182-3184-D953-D047-2DEC2BB291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D9FDF5-FE7A-C07C-F7B7-51729587A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977278-D878-1C31-FB83-A9D73E9A3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01E6E-122F-4DC5-5FB3-97C78FDBC0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5286495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D0BF39-CF65-E87A-B292-25291E8AF9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96A445-BF05-ED1B-7574-D1FCFA35B0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88F019A-1F97-F09C-0918-98E86E249E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87DECD-F20E-C212-527A-66FE4E541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5A446F-CFAB-E817-58FB-5D96ECE541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4246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AE8135-D1D7-39CA-A739-511C5BCCE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68E8E2-AB30-375B-BABD-95E4A0B68D6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0D1FD8-B8AE-4188-5E73-68FB62E44F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0D0943-350A-77FE-BC01-143E38ACED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CE5BA6-3E0F-FF40-D4E5-78FF2070C5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7772731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7DA8471-25E5-DC96-98CF-07139089B3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25D0BE9-63FA-5E65-15E1-5A2E231850C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78C9CFA-18A9-8857-B0F1-C048525D04A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4C3E22-9A5B-CA7A-B348-6F631A706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60A3F69-D794-BF9B-433A-FA03BB11A2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66A887D-831D-8882-2F0E-4EA4C1450B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22194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4A6F54-C5CE-F8BC-A2D9-3FEF044328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1D05AD-16E6-7A15-E611-ED12CFC9B2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FCF7FB5-9423-6A7F-8DCC-A44E863707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F7652A-8A74-3F01-5B78-1DEA23E123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01D927D-1B3C-B289-9934-C6A5A1CA58D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6ACA80D-82B0-6E48-2624-32C204585E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AEA502C-97ED-3196-F669-6D95CC4D16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C7105EF-40FC-1080-6C9E-B16CA1684C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7074860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BAF7CF-2956-FBD1-DCE0-96C1CA722F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765ACE1-05DC-D35A-ACBF-357888D2E5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9F811-A2BC-FB0F-DCA4-93BB3ED588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07605-E4DD-650A-69A4-1F33F7C9CB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154428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161FB0-B821-31BE-88B6-C2090B1645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A7A29C-DAC6-E177-8816-3F59278A97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8E281-B245-DFC6-619A-33C9F804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523675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6A7C3-2906-127D-F25D-CEC9F4EE13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443FCF3-22C2-F5DA-E1E3-89BC8D61CF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D809F5-3833-7B74-27D7-F9FD38B51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7950140-F7D2-8F73-06A8-15794499A0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80E4680-9B34-DF8F-6BA9-CF1236F023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D502F0-400C-0E5E-A153-C179C83E4D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2087185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0FB337-8860-B14D-3BD8-770CCBCD81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8D078E8-716C-A3FE-B8C2-F724872E63D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it-IT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9BDF83-0DDD-604D-031F-8A00C49A90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D1EA90C-CF68-81DE-BEE3-47F5FBFFB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2B920EB-476A-BBE9-F912-B107F2EF4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F48D69-532E-F87C-E391-2BABFC66C7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5501198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27F724F-B8AE-64F8-EB61-F84D39C4F3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it-IT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5B76B8D-7297-6615-234F-CF2C1A9884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6A860-F195-46F7-0F9B-E9C7AAA6542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4EFD621-E1F5-4D0E-9CD9-3EF8608111AE}" type="datetimeFigureOut">
              <a:rPr lang="it-IT" smtClean="0"/>
              <a:t>20/05/2025</a:t>
            </a:fld>
            <a:endParaRPr lang="it-IT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FD7A68-8D60-8F38-0763-CE2A147C78C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it-IT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A40ED3-A22E-732E-D74B-064F3DDEA58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C0474BC-1506-487D-A97C-B7AB8E5528A5}" type="slidenum">
              <a:rPr lang="it-IT" smtClean="0"/>
              <a:t>‹#›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243682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gi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228B0E12-1684-DE18-911E-F518A41C58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792" y="1418944"/>
            <a:ext cx="7868748" cy="402011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1F8F537D-564D-0F20-1812-2CDEC67E6E14}"/>
              </a:ext>
            </a:extLst>
          </p:cNvPr>
          <p:cNvSpPr/>
          <p:nvPr/>
        </p:nvSpPr>
        <p:spPr>
          <a:xfrm>
            <a:off x="0" y="-1"/>
            <a:ext cx="12191979" cy="6858000"/>
          </a:xfrm>
          <a:prstGeom prst="rect">
            <a:avLst/>
          </a:prstGeom>
          <a:gradFill flip="none" rotWithShape="1">
            <a:gsLst>
              <a:gs pos="64000">
                <a:srgbClr val="FBFCFE"/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48000">
                <a:srgbClr val="FDFEFF">
                  <a:alpha val="55000"/>
                </a:srgbClr>
              </a:gs>
              <a:gs pos="32000">
                <a:schemeClr val="bg1">
                  <a:lumMod val="10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4352756-BBD4-6147-83A7-3F9AB9029C56}"/>
              </a:ext>
            </a:extLst>
          </p:cNvPr>
          <p:cNvSpPr txBox="1"/>
          <p:nvPr/>
        </p:nvSpPr>
        <p:spPr>
          <a:xfrm>
            <a:off x="7875068" y="2721114"/>
            <a:ext cx="42771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LED Sandbox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1A1CB4BC-D083-14F7-620F-FDDA7A8E1488}"/>
              </a:ext>
            </a:extLst>
          </p:cNvPr>
          <p:cNvCxnSpPr/>
          <p:nvPr/>
        </p:nvCxnSpPr>
        <p:spPr>
          <a:xfrm flipH="1">
            <a:off x="8079698" y="3429000"/>
            <a:ext cx="4112282" cy="0"/>
          </a:xfrm>
          <a:prstGeom prst="line">
            <a:avLst/>
          </a:prstGeom>
          <a:ln w="41275">
            <a:solidFill>
              <a:srgbClr val="024A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2A900DEC-8587-53B4-B0FE-B4C973D95B34}"/>
              </a:ext>
            </a:extLst>
          </p:cNvPr>
          <p:cNvSpPr txBox="1"/>
          <p:nvPr/>
        </p:nvSpPr>
        <p:spPr>
          <a:xfrm>
            <a:off x="7914828" y="3864533"/>
            <a:ext cx="4197653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1" i="0" u="none" strike="noStrike" kern="1200" cap="none" spc="0" normalizeH="0" baseline="0" noProof="0">
                <a:ln>
                  <a:noFill/>
                </a:ln>
                <a:solidFill>
                  <a:srgbClr val="024A7C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Candidati</a:t>
            </a:r>
            <a:r>
              <a:rPr kumimoji="0" lang="en-GB" sz="2000" b="1" i="0" u="none" strike="noStrike" kern="1200" cap="none" spc="0" normalizeH="0" baseline="0" noProof="0">
                <a:ln>
                  <a:noFill/>
                </a:ln>
                <a:solidFill>
                  <a:srgbClr val="024A7C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:</a:t>
            </a: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Alessandro Palla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>
                <a:solidFill>
                  <a:prstClr val="black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Filippo Passarella</a:t>
            </a:r>
            <a:endParaRPr kumimoji="0" lang="en-GB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Leonardo Bove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1" i="0" u="none" strike="noStrike" kern="1200" cap="none" spc="0" normalizeH="0" baseline="0" noProof="0">
                <a:ln>
                  <a:noFill/>
                </a:ln>
                <a:solidFill>
                  <a:srgbClr val="024A7C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Docenti</a:t>
            </a:r>
            <a:r>
              <a:rPr kumimoji="0" lang="en-GB" sz="2000" b="1" i="0" u="none" strike="noStrike" kern="1200" cap="none" spc="0" normalizeH="0" baseline="0" noProof="0">
                <a:ln>
                  <a:noFill/>
                </a:ln>
                <a:solidFill>
                  <a:srgbClr val="024A7C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:</a:t>
            </a:r>
            <a:endParaRPr kumimoji="0" lang="en-GB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Prof. </a:t>
            </a:r>
            <a:r>
              <a:rPr lang="en-GB" sz="2000">
                <a:solidFill>
                  <a:prstClr val="black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Federico </a:t>
            </a:r>
            <a:r>
              <a:rPr lang="en-GB" sz="2000" err="1">
                <a:solidFill>
                  <a:prstClr val="black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Baronti</a:t>
            </a:r>
            <a:endParaRPr kumimoji="0" lang="en-GB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pic>
        <p:nvPicPr>
          <p:cNvPr id="17" name="Picture 16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733CC278-B8F0-310A-FB52-30B23686170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508" y="5508194"/>
            <a:ext cx="794772" cy="81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2589147"/>
      </p:ext>
    </p:extLst>
  </p:cSld>
  <p:clrMapOvr>
    <a:masterClrMapping/>
  </p:clrMapOvr>
  <p:transition spd="med">
    <p:pull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C486447-D5B1-814C-B7D6-E7261AED784E}"/>
              </a:ext>
            </a:extLst>
          </p:cNvPr>
          <p:cNvSpPr/>
          <p:nvPr/>
        </p:nvSpPr>
        <p:spPr>
          <a:xfrm>
            <a:off x="0" y="6215296"/>
            <a:ext cx="11090221" cy="642704"/>
          </a:xfrm>
          <a:prstGeom prst="rect">
            <a:avLst/>
          </a:prstGeom>
          <a:solidFill>
            <a:srgbClr val="024A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5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58FC384-842D-754B-E2B1-24134879BAC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1101780" y="6367331"/>
            <a:ext cx="9856031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>
                <a:solidFill>
                  <a:prstClr val="white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LED Sandbox</a:t>
            </a:r>
            <a:r>
              <a:rPr kumimoji="0" lang="it-IT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                                                   </a:t>
            </a:r>
            <a:r>
              <a:rPr kumimoji="0" lang="en-GB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Alessandro Palla, Filippo </a:t>
            </a:r>
            <a:r>
              <a:rPr lang="en-GB" sz="1600" b="1">
                <a:solidFill>
                  <a:prstClr val="white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Passarella, </a:t>
            </a:r>
            <a:r>
              <a:rPr kumimoji="0" lang="en-GB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Leonardo Bove</a:t>
            </a:r>
            <a:endParaRPr kumimoji="0" lang="it-IT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FF8F6F-B1E1-602A-D907-59F1C5D8BB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7279" y="6367331"/>
            <a:ext cx="224852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sz="15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BC218E59-498E-1629-0A3D-3C97994A0492}"/>
              </a:ext>
            </a:extLst>
          </p:cNvPr>
          <p:cNvCxnSpPr>
            <a:cxnSpLocks/>
          </p:cNvCxnSpPr>
          <p:nvPr/>
        </p:nvCxnSpPr>
        <p:spPr>
          <a:xfrm flipV="1">
            <a:off x="899410" y="6354085"/>
            <a:ext cx="0" cy="50391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F900449B-914B-B160-9DDE-28FB22176D2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8358" y="6249960"/>
            <a:ext cx="561673" cy="57337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D2EF156-6190-6B29-C780-CAAB4A3DFEA2}"/>
              </a:ext>
            </a:extLst>
          </p:cNvPr>
          <p:cNvCxnSpPr/>
          <p:nvPr/>
        </p:nvCxnSpPr>
        <p:spPr>
          <a:xfrm>
            <a:off x="699541" y="944380"/>
            <a:ext cx="10792918" cy="0"/>
          </a:xfrm>
          <a:prstGeom prst="line">
            <a:avLst/>
          </a:prstGeom>
          <a:ln w="34925" cap="flat">
            <a:solidFill>
              <a:schemeClr val="accent1">
                <a:alpha val="46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3ABF6C3-13F3-1C3B-1F62-E31883B1F59B}"/>
              </a:ext>
            </a:extLst>
          </p:cNvPr>
          <p:cNvSpPr txBox="1"/>
          <p:nvPr/>
        </p:nvSpPr>
        <p:spPr>
          <a:xfrm>
            <a:off x="699541" y="236494"/>
            <a:ext cx="10792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Obiettivi del progetto</a:t>
            </a:r>
            <a:endParaRPr kumimoji="0" lang="it-IT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6" name="CasellaDiTesto 5">
            <a:extLst>
              <a:ext uri="{FF2B5EF4-FFF2-40B4-BE49-F238E27FC236}">
                <a16:creationId xmlns:a16="http://schemas.microsoft.com/office/drawing/2014/main" id="{1DFC2AE2-369A-6295-A0E4-0551C299A2AC}"/>
              </a:ext>
            </a:extLst>
          </p:cNvPr>
          <p:cNvSpPr txBox="1"/>
          <p:nvPr/>
        </p:nvSpPr>
        <p:spPr>
          <a:xfrm>
            <a:off x="807044" y="1282934"/>
            <a:ext cx="10541668" cy="369331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>
                <a:latin typeface="Montserrat" panose="00000500000000000000" pitchFamily="2" charset="0"/>
              </a:rPr>
              <a:t>Realizzazione di una sandbox digitale con le seguenti caratteristiche:</a:t>
            </a:r>
          </a:p>
          <a:p>
            <a:endParaRPr lang="it-IT">
              <a:latin typeface="Montserrat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latin typeface="Montserrat" panose="00000500000000000000" pitchFamily="2" charset="0"/>
              </a:rPr>
              <a:t>Calcolo dell’inclinazione mediante lettura dell’</a:t>
            </a:r>
            <a:r>
              <a:rPr lang="it-IT" b="1">
                <a:latin typeface="Montserrat" panose="00000500000000000000" pitchFamily="2" charset="0"/>
              </a:rPr>
              <a:t>accelerometro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>
              <a:latin typeface="Montserrat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latin typeface="Montserrat" panose="00000500000000000000" pitchFamily="2" charset="0"/>
              </a:rPr>
              <a:t>Pilotaggio mediante </a:t>
            </a:r>
            <a:r>
              <a:rPr lang="it-IT" b="1">
                <a:latin typeface="Montserrat" panose="00000500000000000000" pitchFamily="2" charset="0"/>
              </a:rPr>
              <a:t>IP hardware </a:t>
            </a:r>
            <a:r>
              <a:rPr lang="it-IT">
                <a:latin typeface="Montserrat" panose="00000500000000000000" pitchFamily="2" charset="0"/>
              </a:rPr>
              <a:t>dedicata</a:t>
            </a:r>
            <a:r>
              <a:rPr lang="it-IT" b="1">
                <a:latin typeface="Montserrat" panose="00000500000000000000" pitchFamily="2" charset="0"/>
              </a:rPr>
              <a:t> </a:t>
            </a:r>
            <a:r>
              <a:rPr lang="it-IT">
                <a:latin typeface="Montserrat" panose="00000500000000000000" pitchFamily="2" charset="0"/>
              </a:rPr>
              <a:t>della </a:t>
            </a:r>
            <a:r>
              <a:rPr lang="it-IT" b="1">
                <a:latin typeface="Montserrat" panose="00000500000000000000" pitchFamily="2" charset="0"/>
              </a:rPr>
              <a:t>matrice</a:t>
            </a:r>
            <a:r>
              <a:rPr lang="it-IT">
                <a:latin typeface="Montserrat" panose="00000500000000000000" pitchFamily="2" charset="0"/>
              </a:rPr>
              <a:t> di LED RGB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>
              <a:latin typeface="Montserrat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latin typeface="Montserrat" panose="00000500000000000000" pitchFamily="2" charset="0"/>
              </a:rPr>
              <a:t>Implementazione di un </a:t>
            </a:r>
            <a:r>
              <a:rPr lang="it-IT" b="1">
                <a:latin typeface="Montserrat" panose="00000500000000000000" pitchFamily="2" charset="0"/>
              </a:rPr>
              <a:t>DMA</a:t>
            </a:r>
            <a:r>
              <a:rPr lang="it-IT">
                <a:latin typeface="Montserrat" panose="00000500000000000000" pitchFamily="2" charset="0"/>
              </a:rPr>
              <a:t> per sgravare il processore dall’invio di dati all’IP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>
              <a:latin typeface="Montserrat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latin typeface="Montserrat" panose="00000500000000000000" pitchFamily="2" charset="0"/>
              </a:rPr>
              <a:t>Implementazione di uno </a:t>
            </a:r>
            <a:r>
              <a:rPr lang="it-IT" b="1" err="1">
                <a:latin typeface="Montserrat" panose="00000500000000000000" pitchFamily="2" charset="0"/>
              </a:rPr>
              <a:t>scheduler</a:t>
            </a:r>
            <a:r>
              <a:rPr lang="it-IT">
                <a:latin typeface="Montserrat" panose="00000500000000000000" pitchFamily="2" charset="0"/>
              </a:rPr>
              <a:t> ciclico per la gestione dei task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>
              <a:latin typeface="Montserrat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latin typeface="Montserrat" panose="00000500000000000000" pitchFamily="2" charset="0"/>
              </a:rPr>
              <a:t>Implementazione della libreria per la sabbia digitale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it-IT">
              <a:latin typeface="Montserrat" panose="00000500000000000000" pitchFamily="2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it-IT">
                <a:latin typeface="Montserrat" panose="00000500000000000000" pitchFamily="2" charset="0"/>
              </a:rPr>
              <a:t>Implementazione di un emulatore per ambiente </a:t>
            </a:r>
            <a:r>
              <a:rPr lang="it-IT" b="1">
                <a:latin typeface="Montserrat" panose="00000500000000000000" pitchFamily="2" charset="0"/>
              </a:rPr>
              <a:t>POSIX</a:t>
            </a:r>
            <a:r>
              <a:rPr lang="it-IT">
                <a:latin typeface="Montserrat" panose="00000500000000000000" pitchFamily="2" charset="0"/>
              </a:rPr>
              <a:t> per la simulazione del software</a:t>
            </a:r>
          </a:p>
        </p:txBody>
      </p:sp>
    </p:spTree>
    <p:extLst>
      <p:ext uri="{BB962C8B-B14F-4D97-AF65-F5344CB8AC3E}">
        <p14:creationId xmlns:p14="http://schemas.microsoft.com/office/powerpoint/2010/main" val="33313840"/>
      </p:ext>
    </p:extLst>
  </p:cSld>
  <p:clrMapOvr>
    <a:masterClrMapping/>
  </p:clrMapOvr>
  <p:transition spd="med">
    <p:pull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E52F8A8-C690-F61F-47E3-15FB6997DD5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0DB3052C-7DD1-D310-407F-2335E6BF9B3C}"/>
              </a:ext>
            </a:extLst>
          </p:cNvPr>
          <p:cNvSpPr/>
          <p:nvPr/>
        </p:nvSpPr>
        <p:spPr>
          <a:xfrm>
            <a:off x="0" y="6215296"/>
            <a:ext cx="11090221" cy="642704"/>
          </a:xfrm>
          <a:prstGeom prst="rect">
            <a:avLst/>
          </a:prstGeom>
          <a:solidFill>
            <a:srgbClr val="024A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5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29FB906D-D173-5A53-A181-43C7DFEF2FAD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1101780" y="6367331"/>
            <a:ext cx="9856031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>
                <a:solidFill>
                  <a:prstClr val="white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LED Sandbox</a:t>
            </a:r>
            <a:r>
              <a:rPr kumimoji="0" lang="it-IT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                                                   </a:t>
            </a:r>
            <a:r>
              <a:rPr kumimoji="0" lang="en-GB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Alessandro Palla, Filippo </a:t>
            </a:r>
            <a:r>
              <a:rPr lang="en-GB" sz="1600" b="1">
                <a:solidFill>
                  <a:prstClr val="white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Passarella, </a:t>
            </a:r>
            <a:r>
              <a:rPr kumimoji="0" lang="en-GB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Leonardo Bove</a:t>
            </a:r>
            <a:endParaRPr kumimoji="0" lang="it-IT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5ED9A7-E589-73E4-ABDE-A2B646619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7279" y="6367331"/>
            <a:ext cx="224852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sz="15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6A4FE75-7F4F-DA25-8276-5A807F359363}"/>
              </a:ext>
            </a:extLst>
          </p:cNvPr>
          <p:cNvCxnSpPr>
            <a:cxnSpLocks/>
          </p:cNvCxnSpPr>
          <p:nvPr/>
        </p:nvCxnSpPr>
        <p:spPr>
          <a:xfrm flipV="1">
            <a:off x="899410" y="6354085"/>
            <a:ext cx="0" cy="50391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04D20518-EC23-B6F3-B667-45056C49E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8358" y="6249960"/>
            <a:ext cx="561673" cy="57337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AECB019-5683-8508-45FC-7A20C69D8BFC}"/>
              </a:ext>
            </a:extLst>
          </p:cNvPr>
          <p:cNvCxnSpPr/>
          <p:nvPr/>
        </p:nvCxnSpPr>
        <p:spPr>
          <a:xfrm>
            <a:off x="699541" y="944380"/>
            <a:ext cx="10792918" cy="0"/>
          </a:xfrm>
          <a:prstGeom prst="line">
            <a:avLst/>
          </a:prstGeom>
          <a:ln w="34925" cap="flat">
            <a:solidFill>
              <a:schemeClr val="accent1">
                <a:alpha val="46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4C148896-A07A-AE08-A141-5F3C86FDF5BB}"/>
              </a:ext>
            </a:extLst>
          </p:cNvPr>
          <p:cNvSpPr txBox="1"/>
          <p:nvPr/>
        </p:nvSpPr>
        <p:spPr>
          <a:xfrm>
            <a:off x="699541" y="236494"/>
            <a:ext cx="10792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4000">
                <a:solidFill>
                  <a:prstClr val="black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Struttura Hardware</a:t>
            </a:r>
            <a:endParaRPr kumimoji="0" lang="it-IT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pic>
        <p:nvPicPr>
          <p:cNvPr id="7" name="Immagine 6">
            <a:extLst>
              <a:ext uri="{FF2B5EF4-FFF2-40B4-BE49-F238E27FC236}">
                <a16:creationId xmlns:a16="http://schemas.microsoft.com/office/drawing/2014/main" id="{9E03A22A-F269-E64D-4566-E44D777DE2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97803" y="2535211"/>
            <a:ext cx="4356083" cy="3378409"/>
          </a:xfrm>
          <a:prstGeom prst="rect">
            <a:avLst/>
          </a:prstGeom>
        </p:spPr>
      </p:pic>
      <p:pic>
        <p:nvPicPr>
          <p:cNvPr id="13" name="Immagine 12">
            <a:extLst>
              <a:ext uri="{FF2B5EF4-FFF2-40B4-BE49-F238E27FC236}">
                <a16:creationId xmlns:a16="http://schemas.microsoft.com/office/drawing/2014/main" id="{609E6D4B-1FE5-595D-531A-39E9689A7E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869" y="1266694"/>
            <a:ext cx="2759050" cy="1347293"/>
          </a:xfrm>
          <a:prstGeom prst="rect">
            <a:avLst/>
          </a:prstGeom>
        </p:spPr>
      </p:pic>
      <p:cxnSp>
        <p:nvCxnSpPr>
          <p:cNvPr id="15" name="Connettore curvo 14">
            <a:extLst>
              <a:ext uri="{FF2B5EF4-FFF2-40B4-BE49-F238E27FC236}">
                <a16:creationId xmlns:a16="http://schemas.microsoft.com/office/drawing/2014/main" id="{CCAB50E6-1A0B-BB1F-803D-FB712FE841A9}"/>
              </a:ext>
            </a:extLst>
          </p:cNvPr>
          <p:cNvCxnSpPr>
            <a:cxnSpLocks/>
            <a:stCxn id="7" idx="0"/>
            <a:endCxn id="13" idx="3"/>
          </p:cNvCxnSpPr>
          <p:nvPr/>
        </p:nvCxnSpPr>
        <p:spPr>
          <a:xfrm rot="16200000" flipV="1">
            <a:off x="5330447" y="1689813"/>
            <a:ext cx="594870" cy="1095926"/>
          </a:xfrm>
          <a:prstGeom prst="curved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83933391"/>
      </p:ext>
    </p:extLst>
  </p:cSld>
  <p:clrMapOvr>
    <a:masterClrMapping/>
  </p:clrMapOvr>
  <p:transition spd="med">
    <p:pull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879F1F-7D00-AE80-E0C9-9CB2CF026CA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659E111E-2EBB-AA5D-BB00-6BD73EE78E64}"/>
              </a:ext>
            </a:extLst>
          </p:cNvPr>
          <p:cNvSpPr/>
          <p:nvPr/>
        </p:nvSpPr>
        <p:spPr>
          <a:xfrm>
            <a:off x="0" y="6215296"/>
            <a:ext cx="11090221" cy="642704"/>
          </a:xfrm>
          <a:prstGeom prst="rect">
            <a:avLst/>
          </a:prstGeom>
          <a:solidFill>
            <a:srgbClr val="024A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5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84776EC-049C-F09E-288E-AD4E09ED1E74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1101780" y="6367331"/>
            <a:ext cx="9856031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>
                <a:solidFill>
                  <a:prstClr val="white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LED Sandbox</a:t>
            </a:r>
            <a:r>
              <a:rPr kumimoji="0" lang="it-IT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                                                   </a:t>
            </a:r>
            <a:r>
              <a:rPr kumimoji="0" lang="en-GB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Alessandro Palla, Filippo </a:t>
            </a:r>
            <a:r>
              <a:rPr lang="en-GB" sz="1600" b="1">
                <a:solidFill>
                  <a:prstClr val="white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Passarella, </a:t>
            </a:r>
            <a:r>
              <a:rPr kumimoji="0" lang="en-GB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Leonardo Bove</a:t>
            </a:r>
            <a:endParaRPr kumimoji="0" lang="it-IT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2892E23-6D7E-4F4C-2673-9930443E31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7279" y="6367331"/>
            <a:ext cx="224852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5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A25A63A-EC29-81CA-004A-B754070BC246}"/>
              </a:ext>
            </a:extLst>
          </p:cNvPr>
          <p:cNvCxnSpPr>
            <a:cxnSpLocks/>
          </p:cNvCxnSpPr>
          <p:nvPr/>
        </p:nvCxnSpPr>
        <p:spPr>
          <a:xfrm flipV="1">
            <a:off x="899410" y="6354085"/>
            <a:ext cx="0" cy="50391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BE6AC9BD-2724-D0C8-92A9-F21EAF0C165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8358" y="6249960"/>
            <a:ext cx="561673" cy="57337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39A0E91F-ADE0-A7BE-74FB-06DDB20BD61A}"/>
              </a:ext>
            </a:extLst>
          </p:cNvPr>
          <p:cNvCxnSpPr/>
          <p:nvPr/>
        </p:nvCxnSpPr>
        <p:spPr>
          <a:xfrm>
            <a:off x="699541" y="944380"/>
            <a:ext cx="10792918" cy="0"/>
          </a:xfrm>
          <a:prstGeom prst="line">
            <a:avLst/>
          </a:prstGeom>
          <a:ln w="34925" cap="flat">
            <a:solidFill>
              <a:schemeClr val="accent1">
                <a:alpha val="46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87871A5-3648-4394-F8D9-2B0FA87112CF}"/>
              </a:ext>
            </a:extLst>
          </p:cNvPr>
          <p:cNvSpPr txBox="1"/>
          <p:nvPr/>
        </p:nvSpPr>
        <p:spPr>
          <a:xfrm>
            <a:off x="699541" y="236494"/>
            <a:ext cx="10792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4000">
                <a:solidFill>
                  <a:prstClr val="black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Struttura Software</a:t>
            </a:r>
            <a:endParaRPr kumimoji="0" lang="it-IT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pic>
        <p:nvPicPr>
          <p:cNvPr id="7" name="Picture 6" descr="A screenshot of a phone&#10;&#10;AI-generated content may be incorrect.">
            <a:extLst>
              <a:ext uri="{FF2B5EF4-FFF2-40B4-BE49-F238E27FC236}">
                <a16:creationId xmlns:a16="http://schemas.microsoft.com/office/drawing/2014/main" id="{EC8C8221-4C6D-C8E6-DA2D-5CAD35CC1F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26450" y="1096415"/>
            <a:ext cx="4739098" cy="4857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0162738"/>
      </p:ext>
    </p:extLst>
  </p:cSld>
  <p:clrMapOvr>
    <a:masterClrMapping/>
  </p:clrMapOvr>
  <p:transition spd="med">
    <p:pull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1DD138-87A0-1F24-0272-53ECB8B488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7FF9E00B-5A15-E925-AFA3-2B163706E22C}"/>
              </a:ext>
            </a:extLst>
          </p:cNvPr>
          <p:cNvSpPr/>
          <p:nvPr/>
        </p:nvSpPr>
        <p:spPr>
          <a:xfrm>
            <a:off x="0" y="6215296"/>
            <a:ext cx="11090221" cy="642704"/>
          </a:xfrm>
          <a:prstGeom prst="rect">
            <a:avLst/>
          </a:prstGeom>
          <a:solidFill>
            <a:srgbClr val="024A7C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5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MU Serif" panose="02000603000000000000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31C64F99-727D-021C-2978-BD0D519EEC52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>
            <p:ph type="ftr" sz="quarter" idx="11"/>
          </p:nvPr>
        </p:nvSpPr>
        <p:spPr>
          <a:xfrm>
            <a:off x="1101780" y="6367331"/>
            <a:ext cx="9856031" cy="365125"/>
          </a:xfr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1600">
                <a:solidFill>
                  <a:prstClr val="white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LED Sandbox</a:t>
            </a:r>
            <a:r>
              <a:rPr kumimoji="0" lang="it-IT" sz="16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                                                    </a:t>
            </a:r>
            <a:r>
              <a:rPr kumimoji="0" lang="en-GB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Alessandro Palla, Filippo </a:t>
            </a:r>
            <a:r>
              <a:rPr lang="en-GB" sz="1600" b="1">
                <a:solidFill>
                  <a:prstClr val="white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Passarella, </a:t>
            </a:r>
            <a:r>
              <a:rPr kumimoji="0" lang="en-GB" sz="16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Leonardo Bove</a:t>
            </a:r>
            <a:endParaRPr kumimoji="0" lang="it-IT" sz="16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4E1E549-D426-E498-F288-6A32DD8787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37279" y="6367331"/>
            <a:ext cx="224852" cy="365125"/>
          </a:xfrm>
        </p:spPr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2DC25EE-239B-4C5F-AAD1-255A7D5F1EE2}" type="slidenum">
              <a:rPr kumimoji="0" lang="en-US" sz="1500" b="1" i="0" u="none" strike="noStrike" kern="1200" cap="none" spc="0" normalizeH="0" baseline="0" noProof="0" smtClean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sz="1500" b="1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7051C19-8FB9-7136-CFB5-B2D7CDBF1C16}"/>
              </a:ext>
            </a:extLst>
          </p:cNvPr>
          <p:cNvCxnSpPr>
            <a:cxnSpLocks/>
          </p:cNvCxnSpPr>
          <p:nvPr/>
        </p:nvCxnSpPr>
        <p:spPr>
          <a:xfrm flipV="1">
            <a:off x="899410" y="6354085"/>
            <a:ext cx="0" cy="50391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49278480-632B-8812-A446-85F95BED0DB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88358" y="6249960"/>
            <a:ext cx="561673" cy="573375"/>
          </a:xfrm>
          <a:prstGeom prst="rect">
            <a:avLst/>
          </a:prstGeom>
        </p:spPr>
      </p:pic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290C4BA-6ED7-4CD5-51A3-05674173A084}"/>
              </a:ext>
            </a:extLst>
          </p:cNvPr>
          <p:cNvCxnSpPr/>
          <p:nvPr/>
        </p:nvCxnSpPr>
        <p:spPr>
          <a:xfrm>
            <a:off x="699541" y="944380"/>
            <a:ext cx="10792918" cy="0"/>
          </a:xfrm>
          <a:prstGeom prst="line">
            <a:avLst/>
          </a:prstGeom>
          <a:ln w="34925" cap="flat">
            <a:solidFill>
              <a:schemeClr val="accent1">
                <a:alpha val="46000"/>
              </a:schemeClr>
            </a:solidFill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0438AAD9-6877-EDA1-1DFF-8103EF5EF0EF}"/>
              </a:ext>
            </a:extLst>
          </p:cNvPr>
          <p:cNvSpPr txBox="1"/>
          <p:nvPr/>
        </p:nvSpPr>
        <p:spPr>
          <a:xfrm>
            <a:off x="699541" y="236494"/>
            <a:ext cx="107929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Demo</a:t>
            </a:r>
            <a:endParaRPr kumimoji="0" lang="it-IT" sz="3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pic>
        <p:nvPicPr>
          <p:cNvPr id="6" name="Demo">
            <a:hlinkClick r:id="" action="ppaction://media"/>
            <a:extLst>
              <a:ext uri="{FF2B5EF4-FFF2-40B4-BE49-F238E27FC236}">
                <a16:creationId xmlns:a16="http://schemas.microsoft.com/office/drawing/2014/main" id="{7C0176D0-E4D1-CF0C-19A6-141EA394DEC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63697" y="992080"/>
            <a:ext cx="8664604" cy="48738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004617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2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3A8DE4-8AFE-6A20-35C2-5BC32DB39E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magine 1">
            <a:extLst>
              <a:ext uri="{FF2B5EF4-FFF2-40B4-BE49-F238E27FC236}">
                <a16:creationId xmlns:a16="http://schemas.microsoft.com/office/drawing/2014/main" id="{F324B796-9A92-53F7-EAFF-1003A291D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606" y="1418944"/>
            <a:ext cx="7868748" cy="4020111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574AAC01-BA19-0764-A570-888DED928A6A}"/>
              </a:ext>
            </a:extLst>
          </p:cNvPr>
          <p:cNvSpPr/>
          <p:nvPr/>
        </p:nvSpPr>
        <p:spPr>
          <a:xfrm>
            <a:off x="0" y="0"/>
            <a:ext cx="12191979" cy="6858000"/>
          </a:xfrm>
          <a:prstGeom prst="rect">
            <a:avLst/>
          </a:prstGeom>
          <a:gradFill flip="none" rotWithShape="1">
            <a:gsLst>
              <a:gs pos="64000">
                <a:srgbClr val="FBFCFE"/>
              </a:gs>
              <a:gs pos="0">
                <a:schemeClr val="accent1">
                  <a:lumMod val="5000"/>
                  <a:lumOff val="95000"/>
                  <a:alpha val="0"/>
                </a:schemeClr>
              </a:gs>
              <a:gs pos="48000">
                <a:srgbClr val="FDFEFF">
                  <a:alpha val="55000"/>
                </a:srgbClr>
              </a:gs>
              <a:gs pos="32000">
                <a:schemeClr val="bg1">
                  <a:lumMod val="100000"/>
                  <a:alpha val="0"/>
                </a:schemeClr>
              </a:gs>
              <a:gs pos="100000">
                <a:schemeClr val="bg1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it-IT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Aptos" panose="02110004020202020204"/>
              <a:ea typeface="+mn-ea"/>
              <a:cs typeface="+mn-cs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0D90359-E29C-D59C-5468-8D75DF7D739B}"/>
              </a:ext>
            </a:extLst>
          </p:cNvPr>
          <p:cNvSpPr txBox="1"/>
          <p:nvPr/>
        </p:nvSpPr>
        <p:spPr>
          <a:xfrm>
            <a:off x="7875068" y="1887795"/>
            <a:ext cx="42771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4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Grazie per l’attenzione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342BB82-3810-8B72-BA69-609821D2AB67}"/>
              </a:ext>
            </a:extLst>
          </p:cNvPr>
          <p:cNvCxnSpPr/>
          <p:nvPr/>
        </p:nvCxnSpPr>
        <p:spPr>
          <a:xfrm flipH="1">
            <a:off x="8079698" y="3429000"/>
            <a:ext cx="4112282" cy="0"/>
          </a:xfrm>
          <a:prstGeom prst="line">
            <a:avLst/>
          </a:prstGeom>
          <a:ln w="41275">
            <a:solidFill>
              <a:srgbClr val="024A7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6532178B-047D-17DE-9F3D-4DF12567F05D}"/>
              </a:ext>
            </a:extLst>
          </p:cNvPr>
          <p:cNvSpPr txBox="1"/>
          <p:nvPr/>
        </p:nvSpPr>
        <p:spPr>
          <a:xfrm>
            <a:off x="7914828" y="3864533"/>
            <a:ext cx="4197653" cy="224676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1" i="0" u="none" strike="noStrike" kern="1200" cap="none" spc="0" normalizeH="0" baseline="0" noProof="0">
                <a:ln>
                  <a:noFill/>
                </a:ln>
                <a:solidFill>
                  <a:srgbClr val="024A7C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Candidati</a:t>
            </a:r>
            <a:r>
              <a:rPr kumimoji="0" lang="en-GB" sz="2000" b="1" i="0" u="none" strike="noStrike" kern="1200" cap="none" spc="0" normalizeH="0" baseline="0" noProof="0">
                <a:ln>
                  <a:noFill/>
                </a:ln>
                <a:solidFill>
                  <a:srgbClr val="024A7C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:</a:t>
            </a:r>
            <a:endParaRPr kumimoji="0" lang="en-GB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Alessandro Palla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2000">
                <a:solidFill>
                  <a:prstClr val="black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Filippo Passarella</a:t>
            </a:r>
            <a:endParaRPr kumimoji="0" lang="en-GB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Leonardo Bove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GB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t-IT" sz="2000" b="1" i="0" u="none" strike="noStrike" kern="1200" cap="none" spc="0" normalizeH="0" baseline="0" noProof="0">
                <a:ln>
                  <a:noFill/>
                </a:ln>
                <a:solidFill>
                  <a:srgbClr val="024A7C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Docenti</a:t>
            </a:r>
            <a:r>
              <a:rPr kumimoji="0" lang="en-GB" sz="2000" b="1" i="0" u="none" strike="noStrike" kern="1200" cap="none" spc="0" normalizeH="0" baseline="0" noProof="0">
                <a:ln>
                  <a:noFill/>
                </a:ln>
                <a:solidFill>
                  <a:srgbClr val="024A7C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:</a:t>
            </a:r>
            <a:endParaRPr kumimoji="0" lang="en-GB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20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Prof. </a:t>
            </a:r>
            <a:r>
              <a:rPr lang="en-GB" sz="2000">
                <a:solidFill>
                  <a:prstClr val="black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Federico </a:t>
            </a:r>
            <a:r>
              <a:rPr lang="en-GB" sz="2000" err="1">
                <a:solidFill>
                  <a:prstClr val="black"/>
                </a:solidFill>
                <a:latin typeface="Montserrat" pitchFamily="2" charset="0"/>
                <a:ea typeface="CMU Serif" panose="02000603000000000000" pitchFamily="2" charset="0"/>
                <a:cs typeface="CMU Serif" panose="02000603000000000000" pitchFamily="2" charset="0"/>
              </a:rPr>
              <a:t>Baronti</a:t>
            </a:r>
            <a:endParaRPr kumimoji="0" lang="en-GB" sz="20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Montserrat" pitchFamily="2" charset="0"/>
              <a:ea typeface="CMU Serif" panose="02000603000000000000" pitchFamily="2" charset="0"/>
              <a:cs typeface="CMU Serif" panose="02000603000000000000" pitchFamily="2" charset="0"/>
            </a:endParaRPr>
          </a:p>
        </p:txBody>
      </p:sp>
      <p:pic>
        <p:nvPicPr>
          <p:cNvPr id="17" name="Picture 16" descr="A picture containing text, vector graphics&#10;&#10;Description automatically generated">
            <a:extLst>
              <a:ext uri="{FF2B5EF4-FFF2-40B4-BE49-F238E27FC236}">
                <a16:creationId xmlns:a16="http://schemas.microsoft.com/office/drawing/2014/main" id="{7D22D0C1-D833-922C-1301-C03AD135ACF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508" y="5508194"/>
            <a:ext cx="794772" cy="811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8848650"/>
      </p:ext>
    </p:extLst>
  </p:cSld>
  <p:clrMapOvr>
    <a:masterClrMapping/>
  </p:clrMapOvr>
  <p:transition spd="med">
    <p:pull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Application>Microsoft Office PowerPoint</Application>
  <PresentationFormat>Widescreen</PresentationFormat>
  <Slides>6</Slides>
  <Notes>2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pippo32 passa</dc:creator>
  <cp:revision>1</cp:revision>
  <dcterms:created xsi:type="dcterms:W3CDTF">2025-05-19T15:14:26Z</dcterms:created>
  <dcterms:modified xsi:type="dcterms:W3CDTF">2025-05-20T22:34:48Z</dcterms:modified>
</cp:coreProperties>
</file>

<file path=docProps/thumbnail.jpeg>
</file>